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1"/>
  </p:handoutMasterIdLst>
  <p:sldIdLst>
    <p:sldId id="256" r:id="rId2"/>
    <p:sldId id="258" r:id="rId3"/>
    <p:sldId id="262" r:id="rId4"/>
    <p:sldId id="264" r:id="rId5"/>
    <p:sldId id="265" r:id="rId6"/>
    <p:sldId id="266" r:id="rId7"/>
    <p:sldId id="267" r:id="rId8"/>
    <p:sldId id="268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5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9BE50-912E-4934-A9F2-22A2C9E4D747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9EEFA-D425-42E2-BDED-D67B0073714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21D9A6-FCF9-456A-B2D6-24FF215E9E12}" type="datetimeFigureOut">
              <a:rPr lang="en-GB" smtClean="0"/>
              <a:pPr/>
              <a:t>03/03/2019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7433EEE-9118-4201-AE8C-27D83AC76F1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Psalm 25</a:t>
            </a:r>
            <a:endParaRPr lang="en-GB" sz="32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Teach me Your paths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07754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God wants us to involve Him in the major decisions of our lives</a:t>
            </a:r>
          </a:p>
          <a:p>
            <a:r>
              <a:rPr lang="en-GB" sz="3200" dirty="0" smtClean="0"/>
              <a:t>But how are we to discern God’s guidance in important matters- the roads and routes of our lives?</a:t>
            </a:r>
          </a:p>
          <a:p>
            <a:r>
              <a:rPr lang="en-GB" sz="3200" dirty="0" smtClean="0"/>
              <a:t>This Psalm gives us six steps that we can use to faithfully guide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077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/>
              <a:t>Prayer and submission (v 1 - 2)</a:t>
            </a:r>
          </a:p>
          <a:p>
            <a:r>
              <a:rPr lang="en-GB" sz="3200" dirty="0" smtClean="0"/>
              <a:t>David submits himself to God in this opening prayer</a:t>
            </a:r>
          </a:p>
          <a:p>
            <a:r>
              <a:rPr lang="en-GB" sz="3200" dirty="0" smtClean="0"/>
              <a:t>We lift up our souls – we pray</a:t>
            </a:r>
          </a:p>
          <a:p>
            <a:r>
              <a:rPr lang="en-GB" sz="3200" dirty="0" smtClean="0"/>
              <a:t>We need to have an attitude that we will not only listen for God’s direction but we will also follow it when it comes</a:t>
            </a:r>
          </a:p>
          <a:p>
            <a:r>
              <a:rPr lang="en-GB" sz="3200" dirty="0" smtClean="0"/>
              <a:t>Pray for both guidance and protection on the road that God shows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200" b="1" dirty="0" smtClean="0"/>
              <a:t>Clear the way (v 7, 18, 19)</a:t>
            </a:r>
          </a:p>
          <a:p>
            <a:r>
              <a:rPr lang="en-GB" sz="3200" dirty="0" smtClean="0"/>
              <a:t>We need to ensure that there is nothing in our behaviour, thoughts or attitudes that may block us clearly hearing the Lord</a:t>
            </a:r>
          </a:p>
          <a:p>
            <a:r>
              <a:rPr lang="en-GB" sz="3200" dirty="0" smtClean="0"/>
              <a:t>No room for selfish ambitions</a:t>
            </a:r>
          </a:p>
          <a:p>
            <a:r>
              <a:rPr lang="en-GB" sz="3200" dirty="0" smtClean="0"/>
              <a:t>No room for covetous desires</a:t>
            </a:r>
          </a:p>
          <a:p>
            <a:r>
              <a:rPr lang="en-GB" sz="3200" dirty="0" smtClean="0"/>
              <a:t>Be honest with ourselves if we have weaknesses that need to be dealt with before we can move on</a:t>
            </a:r>
          </a:p>
          <a:p>
            <a:r>
              <a:rPr lang="en-GB" sz="3200" dirty="0" smtClean="0"/>
              <a:t>We pray for God to guide us, not for Him to rubberstamp our own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sz="3200" b="1" dirty="0" smtClean="0"/>
              <a:t>Use the Scriptures(v 5)</a:t>
            </a:r>
          </a:p>
          <a:p>
            <a:r>
              <a:rPr lang="en-GB" sz="3200" dirty="0" smtClean="0"/>
              <a:t>God will never ask us to do something that is contrary to His Word</a:t>
            </a:r>
          </a:p>
          <a:p>
            <a:r>
              <a:rPr lang="en-GB" sz="3200" dirty="0" smtClean="0"/>
              <a:t>There is guidance on our attitudes to such things as:</a:t>
            </a:r>
          </a:p>
          <a:p>
            <a:pPr>
              <a:buNone/>
            </a:pPr>
            <a:r>
              <a:rPr lang="en-GB" sz="3200" dirty="0" smtClean="0"/>
              <a:t>	 our use of money</a:t>
            </a:r>
          </a:p>
          <a:p>
            <a:pPr>
              <a:buNone/>
            </a:pPr>
            <a:r>
              <a:rPr lang="en-GB" sz="3200" dirty="0" smtClean="0"/>
              <a:t>	 seeking God’s Kingdom above all else</a:t>
            </a:r>
          </a:p>
          <a:p>
            <a:pPr>
              <a:buNone/>
            </a:pPr>
            <a:r>
              <a:rPr lang="en-GB" sz="3200" dirty="0" smtClean="0"/>
              <a:t>	 whom we should not become yoked to (can  apply to jobs as well as relationships)</a:t>
            </a:r>
          </a:p>
          <a:p>
            <a:pPr>
              <a:buNone/>
            </a:pPr>
            <a:r>
              <a:rPr lang="en-GB" sz="3200" dirty="0" smtClean="0"/>
              <a:t>	things which may be lawful but not beneficial for us (1 Corinthians 6:12, 10:23</a:t>
            </a:r>
            <a:r>
              <a:rPr lang="en-GB" sz="3200" dirty="0" smtClean="0"/>
              <a:t>)</a:t>
            </a:r>
            <a:r>
              <a:rPr lang="en-GB" sz="3200" dirty="0" smtClean="0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/>
              <a:t>Consider the options (v 9)</a:t>
            </a:r>
          </a:p>
          <a:p>
            <a:r>
              <a:rPr lang="en-GB" sz="3200" dirty="0" smtClean="0"/>
              <a:t>Personal discernment</a:t>
            </a:r>
          </a:p>
          <a:p>
            <a:r>
              <a:rPr lang="en-GB" sz="3200" dirty="0" smtClean="0"/>
              <a:t>If we are humble in our attitudes God will guide us</a:t>
            </a:r>
          </a:p>
          <a:p>
            <a:r>
              <a:rPr lang="en-GB" sz="3200" dirty="0" smtClean="0"/>
              <a:t>If any man lack wisdom he should ask the Lord (James 1:5)</a:t>
            </a:r>
          </a:p>
          <a:p>
            <a:r>
              <a:rPr lang="en-GB" sz="3200" dirty="0" smtClean="0"/>
              <a:t>God has given us a “sound mind” with which to make decisions (2 Timothy 1:7)</a:t>
            </a:r>
          </a:p>
          <a:p>
            <a:r>
              <a:rPr lang="en-GB" sz="3200" dirty="0" smtClean="0"/>
              <a:t>Sanctified common sense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/>
              <a:t>God overrules circumstances (v 8, 12)</a:t>
            </a:r>
          </a:p>
          <a:p>
            <a:r>
              <a:rPr lang="en-GB" sz="3200" dirty="0" smtClean="0"/>
              <a:t>Two words for “teach” in the Psalm</a:t>
            </a:r>
          </a:p>
          <a:p>
            <a:r>
              <a:rPr lang="en-GB" sz="3200" dirty="0" smtClean="0"/>
              <a:t>v 4, 5 and 9 – gain understanding</a:t>
            </a:r>
          </a:p>
          <a:p>
            <a:r>
              <a:rPr lang="en-GB" sz="3200" dirty="0" smtClean="0"/>
              <a:t>v 8,12 – guide, point out, direct</a:t>
            </a:r>
          </a:p>
          <a:p>
            <a:r>
              <a:rPr lang="en-GB" sz="3200" dirty="0" smtClean="0"/>
              <a:t>Don’t be alarmed at minor setbacks to our plans – God may still be at work</a:t>
            </a:r>
          </a:p>
          <a:p>
            <a:r>
              <a:rPr lang="en-GB" sz="3200" dirty="0" smtClean="0"/>
              <a:t>Don’t lay too great a store by coincidences – make sure the other steps still point in a particular direction</a:t>
            </a:r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/>
              <a:t>Feeling </a:t>
            </a:r>
            <a:r>
              <a:rPr lang="en-GB" sz="3200" b="1" dirty="0" smtClean="0"/>
              <a:t>assured </a:t>
            </a:r>
            <a:r>
              <a:rPr lang="en-GB" sz="3200" b="1" dirty="0" smtClean="0"/>
              <a:t>(v 14)</a:t>
            </a:r>
          </a:p>
          <a:p>
            <a:r>
              <a:rPr lang="en-GB" sz="3200" dirty="0" smtClean="0"/>
              <a:t>Be sensitive to the Holy Spirit</a:t>
            </a:r>
          </a:p>
          <a:p>
            <a:r>
              <a:rPr lang="en-GB" sz="3200" dirty="0" smtClean="0"/>
              <a:t>“A sitting down in intimate consultation”</a:t>
            </a:r>
          </a:p>
          <a:p>
            <a:r>
              <a:rPr lang="en-GB" sz="3200" dirty="0" smtClean="0"/>
              <a:t>This should be the final stage – are we at peace about a decision?</a:t>
            </a:r>
          </a:p>
          <a:p>
            <a:r>
              <a:rPr lang="en-GB" sz="3200" dirty="0" smtClean="0"/>
              <a:t>Remember Jeremiah’s warning – the heart is deceitfully wicked...(Jeremiah 17:9)</a:t>
            </a:r>
          </a:p>
          <a:p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Teach me Your paths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077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/>
              <a:t>So what about us?</a:t>
            </a:r>
          </a:p>
          <a:p>
            <a:r>
              <a:rPr lang="en-GB" sz="3200" dirty="0" smtClean="0"/>
              <a:t>Rejoice that God is with us</a:t>
            </a:r>
          </a:p>
          <a:p>
            <a:r>
              <a:rPr lang="en-GB" sz="3200" dirty="0" smtClean="0"/>
              <a:t>Rejoice that God wants to be involved in our lives</a:t>
            </a:r>
          </a:p>
          <a:p>
            <a:r>
              <a:rPr lang="en-GB" sz="3200" dirty="0" smtClean="0"/>
              <a:t>Rejoice that He has a perfect plan</a:t>
            </a:r>
          </a:p>
          <a:p>
            <a:r>
              <a:rPr lang="en-GB" sz="3200" dirty="0" smtClean="0"/>
              <a:t>Submit to His plan and His ways and He </a:t>
            </a:r>
            <a:r>
              <a:rPr lang="en-GB" sz="3200" smtClean="0"/>
              <a:t>will guide us</a:t>
            </a:r>
            <a:endParaRPr lang="en-GB" sz="3200" dirty="0" smtClean="0"/>
          </a:p>
          <a:p>
            <a:r>
              <a:rPr lang="en-GB" sz="3200" dirty="0" smtClean="0"/>
              <a:t>Ensure we use </a:t>
            </a:r>
            <a:r>
              <a:rPr lang="en-GB" sz="3200" b="1" dirty="0" smtClean="0">
                <a:solidFill>
                  <a:srgbClr val="FF0000"/>
                </a:solidFill>
              </a:rPr>
              <a:t>every</a:t>
            </a:r>
            <a:r>
              <a:rPr lang="en-GB" sz="3200" dirty="0" smtClean="0"/>
              <a:t> means He has made available to us to guide us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125</TotalTime>
  <Words>486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Teach me Your paths</vt:lpstr>
      <vt:lpstr>Teach me Your paths</vt:lpstr>
      <vt:lpstr>Teach me Your paths</vt:lpstr>
      <vt:lpstr>Teach me Your paths</vt:lpstr>
      <vt:lpstr>Teach me Your paths</vt:lpstr>
      <vt:lpstr>Teach me Your paths</vt:lpstr>
      <vt:lpstr>Teach me Your paths</vt:lpstr>
      <vt:lpstr>Teach me Your paths</vt:lpstr>
      <vt:lpstr>Teach me Your paths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Blessed is the man</dc:title>
  <dc:creator>David Chapman</dc:creator>
  <cp:lastModifiedBy>User</cp:lastModifiedBy>
  <cp:revision>23</cp:revision>
  <dcterms:created xsi:type="dcterms:W3CDTF">2011-12-30T13:19:53Z</dcterms:created>
  <dcterms:modified xsi:type="dcterms:W3CDTF">2019-03-03T08:25:31Z</dcterms:modified>
</cp:coreProperties>
</file>